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342" r:id="rId2"/>
    <p:sldId id="346" r:id="rId3"/>
    <p:sldId id="339" r:id="rId4"/>
    <p:sldId id="340" r:id="rId5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3F"/>
    <a:srgbClr val="40B6E9"/>
    <a:srgbClr val="92D2CD"/>
    <a:srgbClr val="4EB6AF"/>
    <a:srgbClr val="8FD1CC"/>
    <a:srgbClr val="7AC8C2"/>
    <a:srgbClr val="F37944"/>
    <a:srgbClr val="F2F2F2"/>
    <a:srgbClr val="BFBFBF"/>
    <a:srgbClr val="ECF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881D3-7692-40F9-949A-A9CBD2DBBF1C}" v="3" dt="2024-04-24T10:56:07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88482" autoAdjust="0"/>
  </p:normalViewPr>
  <p:slideViewPr>
    <p:cSldViewPr showGuides="1">
      <p:cViewPr varScale="1">
        <p:scale>
          <a:sx n="73" d="100"/>
          <a:sy n="73" d="100"/>
        </p:scale>
        <p:origin x="979" y="48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341" y="62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81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svg"/><Relationship Id="rId7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svg"/><Relationship Id="rId10" Type="http://schemas.openxmlformats.org/officeDocument/2006/relationships/image" Target="../media/image9.sv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8" name="사각형: 둥근 모서리 6">
            <a:extLst>
              <a:ext uri="{FF2B5EF4-FFF2-40B4-BE49-F238E27FC236}">
                <a16:creationId xmlns:a16="http://schemas.microsoft.com/office/drawing/2014/main" id="{7385B6B9-ECE6-8A89-3849-4ABCDDC1E02A}"/>
              </a:ext>
            </a:extLst>
          </p:cNvPr>
          <p:cNvSpPr/>
          <p:nvPr userDrawn="1"/>
        </p:nvSpPr>
        <p:spPr>
          <a:xfrm>
            <a:off x="1127448" y="3068960"/>
            <a:ext cx="9909370" cy="1944216"/>
          </a:xfrm>
          <a:prstGeom prst="roundRect">
            <a:avLst>
              <a:gd name="adj" fmla="val 50000"/>
            </a:avLst>
          </a:prstGeom>
          <a:solidFill>
            <a:srgbClr val="FAD000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그래픽 3">
            <a:extLst>
              <a:ext uri="{FF2B5EF4-FFF2-40B4-BE49-F238E27FC236}">
                <a16:creationId xmlns:a16="http://schemas.microsoft.com/office/drawing/2014/main" id="{3F215984-D00E-68A1-A902-44AEC5B47C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60935" y="1854099"/>
            <a:ext cx="3137560" cy="2082691"/>
          </a:xfrm>
          <a:prstGeom prst="rect">
            <a:avLst/>
          </a:prstGeom>
        </p:spPr>
      </p:pic>
      <p:sp>
        <p:nvSpPr>
          <p:cNvPr id="10" name="사각형: 둥근 모서리 4">
            <a:extLst>
              <a:ext uri="{FF2B5EF4-FFF2-40B4-BE49-F238E27FC236}">
                <a16:creationId xmlns:a16="http://schemas.microsoft.com/office/drawing/2014/main" id="{ED304579-236D-BF21-36BB-6DBB878CC4F5}"/>
              </a:ext>
            </a:extLst>
          </p:cNvPr>
          <p:cNvSpPr/>
          <p:nvPr userDrawn="1"/>
        </p:nvSpPr>
        <p:spPr>
          <a:xfrm>
            <a:off x="1030093" y="2996953"/>
            <a:ext cx="9909370" cy="1944216"/>
          </a:xfrm>
          <a:prstGeom prst="roundRect">
            <a:avLst>
              <a:gd name="adj" fmla="val 50000"/>
            </a:avLst>
          </a:prstGeom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1" name="그래픽 5">
            <a:extLst>
              <a:ext uri="{FF2B5EF4-FFF2-40B4-BE49-F238E27FC236}">
                <a16:creationId xmlns:a16="http://schemas.microsoft.com/office/drawing/2014/main" id="{A85DF7BE-0378-064C-6DAE-7F44E8F419D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114297">
            <a:off x="1309959" y="3186191"/>
            <a:ext cx="470615" cy="85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6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원고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래픽 2">
            <a:extLst>
              <a:ext uri="{FF2B5EF4-FFF2-40B4-BE49-F238E27FC236}">
                <a16:creationId xmlns:a16="http://schemas.microsoft.com/office/drawing/2014/main" id="{F3D6F1BB-326B-32B2-E56C-164F191E9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757" y="116632"/>
            <a:ext cx="1518713" cy="1008112"/>
          </a:xfrm>
          <a:prstGeom prst="rect">
            <a:avLst/>
          </a:prstGeom>
        </p:spPr>
      </p:pic>
      <p:pic>
        <p:nvPicPr>
          <p:cNvPr id="14" name="그래픽 1">
            <a:extLst>
              <a:ext uri="{FF2B5EF4-FFF2-40B4-BE49-F238E27FC236}">
                <a16:creationId xmlns:a16="http://schemas.microsoft.com/office/drawing/2014/main" id="{8C37A50C-A100-9D96-6290-CA0E9CC922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57862"/>
          <a:stretch/>
        </p:blipFill>
        <p:spPr>
          <a:xfrm>
            <a:off x="1415480" y="585618"/>
            <a:ext cx="2880320" cy="1416837"/>
          </a:xfrm>
          <a:prstGeom prst="rect">
            <a:avLst/>
          </a:prstGeom>
        </p:spPr>
      </p:pic>
      <p:pic>
        <p:nvPicPr>
          <p:cNvPr id="20" name="그래픽 10">
            <a:extLst>
              <a:ext uri="{FF2B5EF4-FFF2-40B4-BE49-F238E27FC236}">
                <a16:creationId xmlns:a16="http://schemas.microsoft.com/office/drawing/2014/main" id="{EB157F87-8C8D-E17C-F21B-D621F892D84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14297">
            <a:off x="1658281" y="712763"/>
            <a:ext cx="256373" cy="466133"/>
          </a:xfrm>
          <a:prstGeom prst="rect">
            <a:avLst/>
          </a:prstGeom>
        </p:spPr>
      </p:pic>
      <p:sp>
        <p:nvSpPr>
          <p:cNvPr id="21" name="자유형: 도형 14">
            <a:extLst>
              <a:ext uri="{FF2B5EF4-FFF2-40B4-BE49-F238E27FC236}">
                <a16:creationId xmlns:a16="http://schemas.microsoft.com/office/drawing/2014/main" id="{C8D28D33-8B7C-F6DD-5AB5-AEDC5539AEAA}"/>
              </a:ext>
            </a:extLst>
          </p:cNvPr>
          <p:cNvSpPr/>
          <p:nvPr userDrawn="1"/>
        </p:nvSpPr>
        <p:spPr>
          <a:xfrm>
            <a:off x="192444" y="1223426"/>
            <a:ext cx="11999556" cy="5634574"/>
          </a:xfrm>
          <a:custGeom>
            <a:avLst/>
            <a:gdLst>
              <a:gd name="connsiteX0" fmla="*/ 757976 w 11999556"/>
              <a:gd name="connsiteY0" fmla="*/ 0 h 5634574"/>
              <a:gd name="connsiteX1" fmla="*/ 11999556 w 11999556"/>
              <a:gd name="connsiteY1" fmla="*/ 0 h 5634574"/>
              <a:gd name="connsiteX2" fmla="*/ 11999556 w 11999556"/>
              <a:gd name="connsiteY2" fmla="*/ 5634574 h 5634574"/>
              <a:gd name="connsiteX3" fmla="*/ 0 w 11999556"/>
              <a:gd name="connsiteY3" fmla="*/ 5634574 h 5634574"/>
              <a:gd name="connsiteX4" fmla="*/ 0 w 11999556"/>
              <a:gd name="connsiteY4" fmla="*/ 757975 h 5634574"/>
              <a:gd name="connsiteX5" fmla="*/ 757976 w 11999556"/>
              <a:gd name="connsiteY5" fmla="*/ 0 h 5634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634574">
                <a:moveTo>
                  <a:pt x="757976" y="0"/>
                </a:moveTo>
                <a:lnTo>
                  <a:pt x="11999556" y="0"/>
                </a:lnTo>
                <a:lnTo>
                  <a:pt x="11999556" y="5634574"/>
                </a:lnTo>
                <a:lnTo>
                  <a:pt x="0" y="5634574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3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2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2" name="그래픽 1">
            <a:extLst>
              <a:ext uri="{FF2B5EF4-FFF2-40B4-BE49-F238E27FC236}">
                <a16:creationId xmlns:a16="http://schemas.microsoft.com/office/drawing/2014/main" id="{42C22829-74BE-6608-B149-F07EE784E9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8336"/>
          <a:stretch/>
        </p:blipFill>
        <p:spPr>
          <a:xfrm>
            <a:off x="2060464" y="585617"/>
            <a:ext cx="3531480" cy="141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97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39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1" r:id="rId3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1.xml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slide" Target="slide2.xml"/><Relationship Id="rId10" Type="http://schemas.openxmlformats.org/officeDocument/2006/relationships/image" Target="../media/image21.png"/><Relationship Id="rId4" Type="http://schemas.openxmlformats.org/officeDocument/2006/relationships/slide" Target="slide1.xml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slide" Target="slide2.xml"/><Relationship Id="rId10" Type="http://schemas.openxmlformats.org/officeDocument/2006/relationships/image" Target="../media/image23.png"/><Relationship Id="rId4" Type="http://schemas.openxmlformats.org/officeDocument/2006/relationships/slide" Target="slide1.xml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5.png"/><Relationship Id="rId5" Type="http://schemas.openxmlformats.org/officeDocument/2006/relationships/slide" Target="slide1.xml"/><Relationship Id="rId10" Type="http://schemas.openxmlformats.org/officeDocument/2006/relationships/image" Target="../media/image24.png"/><Relationship Id="rId4" Type="http://schemas.openxmlformats.org/officeDocument/2006/relationships/image" Target="../media/image12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타원 15">
            <a:extLst>
              <a:ext uri="{FF2B5EF4-FFF2-40B4-BE49-F238E27FC236}">
                <a16:creationId xmlns:a16="http://schemas.microsoft.com/office/drawing/2014/main" id="{19D365EE-2EA7-E5F7-CEDE-3B23DCDA993C}"/>
              </a:ext>
            </a:extLst>
          </p:cNvPr>
          <p:cNvSpPr/>
          <p:nvPr/>
        </p:nvSpPr>
        <p:spPr>
          <a:xfrm>
            <a:off x="600075" y="602905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FDFA72-F125-BEC6-C652-31B09CD61D51}"/>
              </a:ext>
            </a:extLst>
          </p:cNvPr>
          <p:cNvSpPr txBox="1"/>
          <p:nvPr/>
        </p:nvSpPr>
        <p:spPr>
          <a:xfrm>
            <a:off x="1508303" y="764890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/>
              <a:t>덧셈과 뺄셈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7041BC-1DD5-CAB9-0F5A-17C9DE54ECF5}"/>
              </a:ext>
            </a:extLst>
          </p:cNvPr>
          <p:cNvSpPr txBox="1"/>
          <p:nvPr/>
        </p:nvSpPr>
        <p:spPr>
          <a:xfrm>
            <a:off x="1476732" y="3463703"/>
            <a:ext cx="8758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o-KR" altLang="en-US" sz="60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6000" b="1" spc="-300" dirty="0">
                <a:solidFill>
                  <a:srgbClr val="949599"/>
                </a:solidFill>
                <a:latin typeface="+mj-lt"/>
                <a:ea typeface="+mj-ea"/>
              </a:rPr>
              <a:t>과</a:t>
            </a:r>
            <a:r>
              <a:rPr lang="ko-KR" altLang="en-US" sz="6000" b="1" spc="-300" dirty="0">
                <a:solidFill>
                  <a:schemeClr val="bg1"/>
                </a:solidFill>
                <a:latin typeface="+mj-lt"/>
                <a:ea typeface="+mj-ea"/>
              </a:rPr>
              <a:t> </a:t>
            </a:r>
            <a:r>
              <a:rPr lang="ko-KR" altLang="en-US" sz="6000" b="1" spc="-300" dirty="0">
                <a:solidFill>
                  <a:srgbClr val="3D5BA9"/>
                </a:solidFill>
                <a:latin typeface="+mj-lt"/>
                <a:ea typeface="+mj-ea"/>
              </a:rPr>
              <a:t>생활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B8CDA08-DDAA-6D52-63A7-F15C11ED2652}"/>
              </a:ext>
            </a:extLst>
          </p:cNvPr>
          <p:cNvGrpSpPr/>
          <p:nvPr/>
        </p:nvGrpSpPr>
        <p:grpSpPr>
          <a:xfrm>
            <a:off x="8725326" y="764890"/>
            <a:ext cx="2848233" cy="430693"/>
            <a:chOff x="8715134" y="375909"/>
            <a:chExt cx="2848233" cy="430693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C301AC32-C981-D8F9-CA1C-9F5C4FBF4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3F4BDC-621D-E9B7-918C-35955D22E695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26~27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FC89CFC5-5C32-D67F-75DA-4AC780B4B8C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606A0E9A-DA44-E308-CDCB-BF3622F45961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BE8EBDE9-C230-CB17-1CEC-3F710800F6F3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7E2ACD34-602A-986A-31D9-C5FD310A5EC7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DFF1B2C1-652C-C94B-7E44-40AA2933F2B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7" name="그림 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8D3D8C8-AC85-AD8F-48B3-B0094DAF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" name="그림 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CCCD712-8244-64CB-DD94-071AF95CD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D8DBD790-650C-2516-B69D-C2559E004AAD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" name="사각형: 둥근 모서리 8">
              <a:hlinkClick r:id="rId5" action="ppaction://hlinksldjump"/>
              <a:extLst>
                <a:ext uri="{FF2B5EF4-FFF2-40B4-BE49-F238E27FC236}">
                  <a16:creationId xmlns:a16="http://schemas.microsoft.com/office/drawing/2014/main" id="{D55984C0-A173-1BE9-D175-1AE5E421E76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4" name="사각형: 둥근 모서리 23">
              <a:hlinkClick r:id="rId6" action="ppaction://hlinksldjump"/>
              <a:extLst>
                <a:ext uri="{FF2B5EF4-FFF2-40B4-BE49-F238E27FC236}">
                  <a16:creationId xmlns:a16="http://schemas.microsoft.com/office/drawing/2014/main" id="{25E68EDB-7EF1-C949-C437-C42C350BE43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전개</a:t>
              </a:r>
            </a:p>
          </p:txBody>
        </p:sp>
      </p:grpSp>
      <p:pic>
        <p:nvPicPr>
          <p:cNvPr id="22" name="그래픽 37">
            <a:extLst>
              <a:ext uri="{FF2B5EF4-FFF2-40B4-BE49-F238E27FC236}">
                <a16:creationId xmlns:a16="http://schemas.microsoft.com/office/drawing/2014/main" id="{559A8425-F127-99A8-2CCC-A789FD19BB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82772" y="764890"/>
            <a:ext cx="276020" cy="566568"/>
          </a:xfrm>
          <a:prstGeom prst="rect">
            <a:avLst/>
          </a:prstGeom>
        </p:spPr>
      </p:pic>
      <p:grpSp>
        <p:nvGrpSpPr>
          <p:cNvPr id="42" name="Group 2">
            <a:extLst>
              <a:ext uri="{FF2B5EF4-FFF2-40B4-BE49-F238E27FC236}">
                <a16:creationId xmlns:a16="http://schemas.microsoft.com/office/drawing/2014/main" id="{9BC84B74-6F49-AE69-ED2B-FD63FB1F3CAA}"/>
              </a:ext>
            </a:extLst>
          </p:cNvPr>
          <p:cNvGrpSpPr/>
          <p:nvPr/>
        </p:nvGrpSpPr>
        <p:grpSpPr>
          <a:xfrm>
            <a:off x="8724861" y="1279814"/>
            <a:ext cx="2849162" cy="430693"/>
            <a:chOff x="835635" y="1649705"/>
            <a:chExt cx="2849162" cy="430693"/>
          </a:xfrm>
        </p:grpSpPr>
        <p:grpSp>
          <p:nvGrpSpPr>
            <p:cNvPr id="43" name="그룹 20">
              <a:extLst>
                <a:ext uri="{FF2B5EF4-FFF2-40B4-BE49-F238E27FC236}">
                  <a16:creationId xmlns:a16="http://schemas.microsoft.com/office/drawing/2014/main" id="{65FECD74-0555-A2B6-41D1-43E93251C141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45" name="그림 44">
                <a:extLst>
                  <a:ext uri="{FF2B5EF4-FFF2-40B4-BE49-F238E27FC236}">
                    <a16:creationId xmlns:a16="http://schemas.microsoft.com/office/drawing/2014/main" id="{62E95DB3-2C09-0F1D-D431-D58FE91024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46" name="TextBox 10">
                <a:extLst>
                  <a:ext uri="{FF2B5EF4-FFF2-40B4-BE49-F238E27FC236}">
                    <a16:creationId xmlns:a16="http://schemas.microsoft.com/office/drawing/2014/main" id="{4B592267-8799-886E-AD32-63BDA40B915B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44" name="Picture 4">
              <a:extLst>
                <a:ext uri="{FF2B5EF4-FFF2-40B4-BE49-F238E27FC236}">
                  <a16:creationId xmlns:a16="http://schemas.microsoft.com/office/drawing/2014/main" id="{14533912-560D-4F95-D504-6FA6A03829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352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82">
            <a:extLst>
              <a:ext uri="{FF2B5EF4-FFF2-40B4-BE49-F238E27FC236}">
                <a16:creationId xmlns:a16="http://schemas.microsoft.com/office/drawing/2014/main" id="{C2A78519-626B-1E5C-652D-7C769CC960F2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802F336D-D332-92BE-39A1-03A3E4883D5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87" name="직사각형 86">
                <a:extLst>
                  <a:ext uri="{FF2B5EF4-FFF2-40B4-BE49-F238E27FC236}">
                    <a16:creationId xmlns:a16="http://schemas.microsoft.com/office/drawing/2014/main" id="{A0744CCA-B606-3F5B-ED97-E554A3A2BE5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88" name="직사각형 87">
                <a:extLst>
                  <a:ext uri="{FF2B5EF4-FFF2-40B4-BE49-F238E27FC236}">
                    <a16:creationId xmlns:a16="http://schemas.microsoft.com/office/drawing/2014/main" id="{E800CDE6-811E-2EB8-3886-26976CCB258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직사각형 88">
                <a:extLst>
                  <a:ext uri="{FF2B5EF4-FFF2-40B4-BE49-F238E27FC236}">
                    <a16:creationId xmlns:a16="http://schemas.microsoft.com/office/drawing/2014/main" id="{5D3FA808-1914-060E-9876-4E0FE67F7E8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85" name="그림 8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9C52BC-62DD-CD77-425D-B4E4AD580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6" name="그림 8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569177-F37E-F8F5-A1E3-51B8867ED8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2F70CDA7-081B-A517-9770-F057DABDEE2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1" name="사각형: 둥근 모서리 90">
              <a:hlinkClick r:id="rId4" action="ppaction://hlinksldjump"/>
              <a:extLst>
                <a:ext uri="{FF2B5EF4-FFF2-40B4-BE49-F238E27FC236}">
                  <a16:creationId xmlns:a16="http://schemas.microsoft.com/office/drawing/2014/main" id="{26A673F9-5FAA-2EDA-4EF5-D0A28BF629E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2" name="사각형: 둥근 모서리 91">
              <a:hlinkClick r:id="rId5" action="ppaction://hlinksldjump"/>
              <a:extLst>
                <a:ext uri="{FF2B5EF4-FFF2-40B4-BE49-F238E27FC236}">
                  <a16:creationId xmlns:a16="http://schemas.microsoft.com/office/drawing/2014/main" id="{0E5AD375-EEAE-13F7-5680-4654035FF1F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3E6F5E8D-D08D-D521-AB04-3A917539FBAB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생활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4BD80112-E406-AEA9-4B98-51BEEAF4BC75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33" name="그래픽 57">
              <a:extLst>
                <a:ext uri="{FF2B5EF4-FFF2-40B4-BE49-F238E27FC236}">
                  <a16:creationId xmlns:a16="http://schemas.microsoft.com/office/drawing/2014/main" id="{8B44D0F3-B253-D9E7-B8FA-51CFC7CD7DE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8978EC2-4182-D144-D774-95C7561ED050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26~27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4" name="그룹 30">
            <a:extLst>
              <a:ext uri="{FF2B5EF4-FFF2-40B4-BE49-F238E27FC236}">
                <a16:creationId xmlns:a16="http://schemas.microsoft.com/office/drawing/2014/main" id="{694FD3A3-C3E7-185D-A113-E8AA4EB0D112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1C2B28EF-EAD8-7AB5-FEA6-31A01974822C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B14DD747-5056-DBE5-887E-D0943083F3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35" name="그림 28">
                <a:extLst>
                  <a:ext uri="{FF2B5EF4-FFF2-40B4-BE49-F238E27FC236}">
                    <a16:creationId xmlns:a16="http://schemas.microsoft.com/office/drawing/2014/main" id="{02D48A1C-1AF4-E074-52D5-CE98EA4994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6" name="TextBox 3">
              <a:extLst>
                <a:ext uri="{FF2B5EF4-FFF2-40B4-BE49-F238E27FC236}">
                  <a16:creationId xmlns:a16="http://schemas.microsoft.com/office/drawing/2014/main" id="{8838815D-59AB-88DB-A4A0-95224557CF2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18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" name="텍스트 개체 틀 4">
            <a:extLst>
              <a:ext uri="{FF2B5EF4-FFF2-40B4-BE49-F238E27FC236}">
                <a16:creationId xmlns:a16="http://schemas.microsoft.com/office/drawing/2014/main" id="{4FE355D5-7EA0-0C09-0331-707926E5609E}"/>
              </a:ext>
            </a:extLst>
          </p:cNvPr>
          <p:cNvSpPr txBox="1">
            <a:spLocks/>
          </p:cNvSpPr>
          <p:nvPr/>
        </p:nvSpPr>
        <p:spPr>
          <a:xfrm>
            <a:off x="1127448" y="1412776"/>
            <a:ext cx="10513168" cy="59899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ko-KR" altLang="en-US" dirty="0">
                <a:solidFill>
                  <a:sysClr val="windowText" lastClr="000000"/>
                </a:solidFill>
              </a:rPr>
              <a:t>서준이네 반에서</a:t>
            </a:r>
            <a:r>
              <a:rPr lang="en-US" altLang="ko-KR" dirty="0">
                <a:solidFill>
                  <a:sysClr val="windowText" lastClr="000000"/>
                </a:solidFill>
              </a:rPr>
              <a:t> </a:t>
            </a:r>
            <a:r>
              <a:rPr lang="ko-KR" altLang="en-US" dirty="0">
                <a:solidFill>
                  <a:sysClr val="windowText" lastClr="000000"/>
                </a:solidFill>
              </a:rPr>
              <a:t>풍선 터뜨리기 놀이를 했습니다</a:t>
            </a:r>
            <a:r>
              <a:rPr lang="en-US" altLang="ko-KR" dirty="0">
                <a:solidFill>
                  <a:sysClr val="windowText" lastClr="000000"/>
                </a:solidFill>
              </a:rPr>
              <a:t>. </a:t>
            </a:r>
            <a:r>
              <a:rPr lang="ko-KR" altLang="en-US" dirty="0">
                <a:solidFill>
                  <a:sysClr val="windowText" lastClr="000000"/>
                </a:solidFill>
              </a:rPr>
              <a:t>풍선을 터뜨려 점수를 얻고 원하는 물건으로 교환할 수 있습니다</a:t>
            </a:r>
            <a:r>
              <a:rPr lang="en-US" altLang="ko-KR" dirty="0">
                <a:solidFill>
                  <a:sysClr val="windowText" lastClr="000000"/>
                </a:solidFill>
              </a:rPr>
              <a:t>. </a:t>
            </a:r>
            <a:r>
              <a:rPr lang="ko-KR" altLang="en-US" dirty="0">
                <a:solidFill>
                  <a:sysClr val="windowText" lastClr="000000"/>
                </a:solidFill>
              </a:rPr>
              <a:t>물음에 답해 보세요</a:t>
            </a:r>
            <a:r>
              <a:rPr lang="en-US" altLang="ko-KR" dirty="0">
                <a:solidFill>
                  <a:sysClr val="windowText" lastClr="000000"/>
                </a:solidFill>
              </a:rPr>
              <a:t>.</a:t>
            </a:r>
            <a:endParaRPr kumimoji="0" lang="ko-KR" altLang="en-US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E158200-D9CA-7987-AF1D-DEB44937D1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392" y="1516007"/>
            <a:ext cx="378991" cy="392527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91130D68-2AA2-C20B-8F3A-0BB8CC4F7F35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21557"/>
          <a:stretch/>
        </p:blipFill>
        <p:spPr>
          <a:xfrm>
            <a:off x="1055440" y="3429000"/>
            <a:ext cx="10441160" cy="2088232"/>
          </a:xfrm>
          <a:prstGeom prst="rect">
            <a:avLst/>
          </a:prstGeom>
        </p:spPr>
      </p:pic>
      <p:sp>
        <p:nvSpPr>
          <p:cNvPr id="15" name="텍스트 개체 틀 4">
            <a:extLst>
              <a:ext uri="{FF2B5EF4-FFF2-40B4-BE49-F238E27FC236}">
                <a16:creationId xmlns:a16="http://schemas.microsoft.com/office/drawing/2014/main" id="{96004AF0-D0FB-B9B8-F382-E05BC8D0EE72}"/>
              </a:ext>
            </a:extLst>
          </p:cNvPr>
          <p:cNvSpPr txBox="1">
            <a:spLocks/>
          </p:cNvSpPr>
          <p:nvPr/>
        </p:nvSpPr>
        <p:spPr>
          <a:xfrm>
            <a:off x="2146983" y="3498207"/>
            <a:ext cx="1556376" cy="382844"/>
          </a:xfrm>
          <a:prstGeom prst="rect">
            <a:avLst/>
          </a:prstGeom>
          <a:solidFill>
            <a:srgbClr val="FFDF9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+mj-lt"/>
              </a:rPr>
              <a:t>풍선 색	</a:t>
            </a:r>
          </a:p>
        </p:txBody>
      </p:sp>
      <p:sp>
        <p:nvSpPr>
          <p:cNvPr id="16" name="텍스트 개체 틀 4">
            <a:extLst>
              <a:ext uri="{FF2B5EF4-FFF2-40B4-BE49-F238E27FC236}">
                <a16:creationId xmlns:a16="http://schemas.microsoft.com/office/drawing/2014/main" id="{FD22CF7A-126C-6641-4E84-D18DF24E6117}"/>
              </a:ext>
            </a:extLst>
          </p:cNvPr>
          <p:cNvSpPr txBox="1">
            <a:spLocks/>
          </p:cNvSpPr>
          <p:nvPr/>
        </p:nvSpPr>
        <p:spPr>
          <a:xfrm>
            <a:off x="4904904" y="3498207"/>
            <a:ext cx="1158330" cy="382844"/>
          </a:xfrm>
          <a:prstGeom prst="rect">
            <a:avLst/>
          </a:prstGeom>
          <a:solidFill>
            <a:srgbClr val="FFDF9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dirty="0">
                <a:solidFill>
                  <a:srgbClr val="000000"/>
                </a:solidFill>
                <a:latin typeface="+mj-lt"/>
              </a:rPr>
              <a:t>점수</a:t>
            </a:r>
            <a:r>
              <a:rPr lang="en-US" altLang="ko-KR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ko-KR" altLang="en-US" sz="2400" dirty="0">
                <a:solidFill>
                  <a:srgbClr val="000000"/>
                </a:solidFill>
                <a:latin typeface="+mj-lt"/>
              </a:rPr>
              <a:t>점</a:t>
            </a:r>
            <a:r>
              <a:rPr lang="en-US" altLang="ko-KR" sz="2400" dirty="0">
                <a:solidFill>
                  <a:srgbClr val="000000"/>
                </a:solidFill>
                <a:latin typeface="+mj-lt"/>
              </a:rPr>
              <a:t>)</a:t>
            </a:r>
            <a:endParaRPr lang="ko-KR" altLang="en-US" sz="2400" i="0" u="none" strike="noStrike" baseline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텍스트 개체 틀 4">
            <a:extLst>
              <a:ext uri="{FF2B5EF4-FFF2-40B4-BE49-F238E27FC236}">
                <a16:creationId xmlns:a16="http://schemas.microsoft.com/office/drawing/2014/main" id="{41A96193-7E6A-D264-81C2-DC756F70942A}"/>
              </a:ext>
            </a:extLst>
          </p:cNvPr>
          <p:cNvSpPr txBox="1">
            <a:spLocks/>
          </p:cNvSpPr>
          <p:nvPr/>
        </p:nvSpPr>
        <p:spPr>
          <a:xfrm>
            <a:off x="7264779" y="3498207"/>
            <a:ext cx="1556376" cy="382844"/>
          </a:xfrm>
          <a:prstGeom prst="rect">
            <a:avLst/>
          </a:prstGeom>
          <a:solidFill>
            <a:srgbClr val="FFDF9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+mj-lt"/>
              </a:rPr>
              <a:t>풍선 색	</a:t>
            </a:r>
          </a:p>
        </p:txBody>
      </p:sp>
      <p:sp>
        <p:nvSpPr>
          <p:cNvPr id="18" name="텍스트 개체 틀 4">
            <a:extLst>
              <a:ext uri="{FF2B5EF4-FFF2-40B4-BE49-F238E27FC236}">
                <a16:creationId xmlns:a16="http://schemas.microsoft.com/office/drawing/2014/main" id="{5885A89D-3E96-BDB2-7530-346E8D388A7A}"/>
              </a:ext>
            </a:extLst>
          </p:cNvPr>
          <p:cNvSpPr txBox="1">
            <a:spLocks/>
          </p:cNvSpPr>
          <p:nvPr/>
        </p:nvSpPr>
        <p:spPr>
          <a:xfrm>
            <a:off x="10042905" y="3498207"/>
            <a:ext cx="1158330" cy="382844"/>
          </a:xfrm>
          <a:prstGeom prst="rect">
            <a:avLst/>
          </a:prstGeom>
          <a:solidFill>
            <a:srgbClr val="FFDF9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dirty="0">
                <a:solidFill>
                  <a:srgbClr val="000000"/>
                </a:solidFill>
                <a:latin typeface="+mj-lt"/>
              </a:rPr>
              <a:t>점수</a:t>
            </a:r>
            <a:r>
              <a:rPr lang="en-US" altLang="ko-KR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ko-KR" altLang="en-US" sz="2400" dirty="0">
                <a:solidFill>
                  <a:srgbClr val="000000"/>
                </a:solidFill>
                <a:latin typeface="+mj-lt"/>
              </a:rPr>
              <a:t>점</a:t>
            </a:r>
            <a:r>
              <a:rPr lang="en-US" altLang="ko-KR" sz="2400" dirty="0">
                <a:solidFill>
                  <a:srgbClr val="000000"/>
                </a:solidFill>
                <a:latin typeface="+mj-lt"/>
              </a:rPr>
              <a:t>)</a:t>
            </a:r>
            <a:endParaRPr lang="ko-KR" altLang="en-US" sz="2400" i="0" u="none" strike="noStrike" baseline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9" name="텍스트 개체 틀 4">
            <a:extLst>
              <a:ext uri="{FF2B5EF4-FFF2-40B4-BE49-F238E27FC236}">
                <a16:creationId xmlns:a16="http://schemas.microsoft.com/office/drawing/2014/main" id="{EBFAFC3D-E22C-36B2-0757-594670353227}"/>
              </a:ext>
            </a:extLst>
          </p:cNvPr>
          <p:cNvSpPr txBox="1">
            <a:spLocks/>
          </p:cNvSpPr>
          <p:nvPr/>
        </p:nvSpPr>
        <p:spPr>
          <a:xfrm>
            <a:off x="4799856" y="4009714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487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20" name="텍스트 개체 틀 4">
            <a:extLst>
              <a:ext uri="{FF2B5EF4-FFF2-40B4-BE49-F238E27FC236}">
                <a16:creationId xmlns:a16="http://schemas.microsoft.com/office/drawing/2014/main" id="{A2BE174A-6CEC-02C6-AEDD-52348876C8B6}"/>
              </a:ext>
            </a:extLst>
          </p:cNvPr>
          <p:cNvSpPr txBox="1">
            <a:spLocks/>
          </p:cNvSpPr>
          <p:nvPr/>
        </p:nvSpPr>
        <p:spPr>
          <a:xfrm>
            <a:off x="4799856" y="4532580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473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21" name="텍스트 개체 틀 4">
            <a:extLst>
              <a:ext uri="{FF2B5EF4-FFF2-40B4-BE49-F238E27FC236}">
                <a16:creationId xmlns:a16="http://schemas.microsoft.com/office/drawing/2014/main" id="{80F0693B-EF2E-0C77-A436-6E1073C9445F}"/>
              </a:ext>
            </a:extLst>
          </p:cNvPr>
          <p:cNvSpPr txBox="1">
            <a:spLocks/>
          </p:cNvSpPr>
          <p:nvPr/>
        </p:nvSpPr>
        <p:spPr>
          <a:xfrm>
            <a:off x="4799856" y="5021607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465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30" name="텍스트 개체 틀 4">
            <a:extLst>
              <a:ext uri="{FF2B5EF4-FFF2-40B4-BE49-F238E27FC236}">
                <a16:creationId xmlns:a16="http://schemas.microsoft.com/office/drawing/2014/main" id="{6D3EE7E1-57A5-9902-514E-47B59666C056}"/>
              </a:ext>
            </a:extLst>
          </p:cNvPr>
          <p:cNvSpPr txBox="1">
            <a:spLocks/>
          </p:cNvSpPr>
          <p:nvPr/>
        </p:nvSpPr>
        <p:spPr>
          <a:xfrm>
            <a:off x="9937857" y="4009714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339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31" name="텍스트 개체 틀 4">
            <a:extLst>
              <a:ext uri="{FF2B5EF4-FFF2-40B4-BE49-F238E27FC236}">
                <a16:creationId xmlns:a16="http://schemas.microsoft.com/office/drawing/2014/main" id="{7F866217-1D50-CCA7-3F32-B7CBAD70C49B}"/>
              </a:ext>
            </a:extLst>
          </p:cNvPr>
          <p:cNvSpPr txBox="1">
            <a:spLocks/>
          </p:cNvSpPr>
          <p:nvPr/>
        </p:nvSpPr>
        <p:spPr>
          <a:xfrm>
            <a:off x="9937857" y="4532580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334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32" name="텍스트 개체 틀 4">
            <a:extLst>
              <a:ext uri="{FF2B5EF4-FFF2-40B4-BE49-F238E27FC236}">
                <a16:creationId xmlns:a16="http://schemas.microsoft.com/office/drawing/2014/main" id="{CF38A07A-1263-0D56-FAE2-9931E449A9C6}"/>
              </a:ext>
            </a:extLst>
          </p:cNvPr>
          <p:cNvSpPr txBox="1">
            <a:spLocks/>
          </p:cNvSpPr>
          <p:nvPr/>
        </p:nvSpPr>
        <p:spPr>
          <a:xfrm>
            <a:off x="9937857" y="5021607"/>
            <a:ext cx="1368427" cy="382844"/>
          </a:xfrm>
          <a:prstGeom prst="rect">
            <a:avLst/>
          </a:prstGeom>
          <a:solidFill>
            <a:srgbClr val="FFEFC7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ea typeface="HY신명조" panose="02030600000101010101" pitchFamily="18" charset="-127"/>
              </a:rPr>
              <a:t>457</a:t>
            </a:r>
            <a:endParaRPr lang="ko-KR" altLang="en-US" sz="2400" b="0" i="0" u="none" strike="noStrike" spc="0" baseline="0" dirty="0">
              <a:solidFill>
                <a:srgbClr val="000000"/>
              </a:solidFill>
              <a:ea typeface="HY신명조" panose="02030600000101010101" pitchFamily="18" charset="-127"/>
            </a:endParaRPr>
          </a:p>
        </p:txBody>
      </p:sp>
      <p:sp>
        <p:nvSpPr>
          <p:cNvPr id="44" name="텍스트 개체 틀 4">
            <a:extLst>
              <a:ext uri="{FF2B5EF4-FFF2-40B4-BE49-F238E27FC236}">
                <a16:creationId xmlns:a16="http://schemas.microsoft.com/office/drawing/2014/main" id="{319F56EC-82D7-95C9-DAC1-525E83738FA1}"/>
              </a:ext>
            </a:extLst>
          </p:cNvPr>
          <p:cNvSpPr txBox="1">
            <a:spLocks/>
          </p:cNvSpPr>
          <p:nvPr/>
        </p:nvSpPr>
        <p:spPr>
          <a:xfrm>
            <a:off x="1197652" y="397169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빨강</a:t>
            </a:r>
          </a:p>
        </p:txBody>
      </p:sp>
      <p:sp>
        <p:nvSpPr>
          <p:cNvPr id="45" name="텍스트 개체 틀 4">
            <a:extLst>
              <a:ext uri="{FF2B5EF4-FFF2-40B4-BE49-F238E27FC236}">
                <a16:creationId xmlns:a16="http://schemas.microsoft.com/office/drawing/2014/main" id="{90CECC3F-0903-9B2E-14CE-A916AA7C06A1}"/>
              </a:ext>
            </a:extLst>
          </p:cNvPr>
          <p:cNvSpPr txBox="1">
            <a:spLocks/>
          </p:cNvSpPr>
          <p:nvPr/>
        </p:nvSpPr>
        <p:spPr>
          <a:xfrm>
            <a:off x="1197652" y="503485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파랑</a:t>
            </a:r>
          </a:p>
        </p:txBody>
      </p:sp>
      <p:sp>
        <p:nvSpPr>
          <p:cNvPr id="46" name="텍스트 개체 틀 4">
            <a:extLst>
              <a:ext uri="{FF2B5EF4-FFF2-40B4-BE49-F238E27FC236}">
                <a16:creationId xmlns:a16="http://schemas.microsoft.com/office/drawing/2014/main" id="{401C844A-5F1C-4F6E-BD4A-44487D1EC979}"/>
              </a:ext>
            </a:extLst>
          </p:cNvPr>
          <p:cNvSpPr txBox="1">
            <a:spLocks/>
          </p:cNvSpPr>
          <p:nvPr/>
        </p:nvSpPr>
        <p:spPr>
          <a:xfrm>
            <a:off x="1197652" y="450327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노랑</a:t>
            </a:r>
          </a:p>
        </p:txBody>
      </p:sp>
      <p:sp>
        <p:nvSpPr>
          <p:cNvPr id="47" name="텍스트 개체 틀 4">
            <a:extLst>
              <a:ext uri="{FF2B5EF4-FFF2-40B4-BE49-F238E27FC236}">
                <a16:creationId xmlns:a16="http://schemas.microsoft.com/office/drawing/2014/main" id="{2CE15CC0-D4BE-62E8-C65D-6139768D384E}"/>
              </a:ext>
            </a:extLst>
          </p:cNvPr>
          <p:cNvSpPr txBox="1">
            <a:spLocks/>
          </p:cNvSpPr>
          <p:nvPr/>
        </p:nvSpPr>
        <p:spPr>
          <a:xfrm>
            <a:off x="6315448" y="397169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주황</a:t>
            </a:r>
          </a:p>
        </p:txBody>
      </p:sp>
      <p:sp>
        <p:nvSpPr>
          <p:cNvPr id="48" name="텍스트 개체 틀 4">
            <a:extLst>
              <a:ext uri="{FF2B5EF4-FFF2-40B4-BE49-F238E27FC236}">
                <a16:creationId xmlns:a16="http://schemas.microsoft.com/office/drawing/2014/main" id="{2685CAF9-4BA5-DC81-CB8F-FBC392C6E004}"/>
              </a:ext>
            </a:extLst>
          </p:cNvPr>
          <p:cNvSpPr txBox="1">
            <a:spLocks/>
          </p:cNvSpPr>
          <p:nvPr/>
        </p:nvSpPr>
        <p:spPr>
          <a:xfrm>
            <a:off x="6315448" y="503485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보라</a:t>
            </a:r>
          </a:p>
        </p:txBody>
      </p:sp>
      <p:sp>
        <p:nvSpPr>
          <p:cNvPr id="49" name="텍스트 개체 틀 4">
            <a:extLst>
              <a:ext uri="{FF2B5EF4-FFF2-40B4-BE49-F238E27FC236}">
                <a16:creationId xmlns:a16="http://schemas.microsoft.com/office/drawing/2014/main" id="{28FF152F-193E-B9D5-D9AD-95B2C3DCDCB6}"/>
              </a:ext>
            </a:extLst>
          </p:cNvPr>
          <p:cNvSpPr txBox="1">
            <a:spLocks/>
          </p:cNvSpPr>
          <p:nvPr/>
        </p:nvSpPr>
        <p:spPr>
          <a:xfrm>
            <a:off x="6315448" y="4503276"/>
            <a:ext cx="3455039" cy="3828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+mj-lt"/>
              </a:rPr>
              <a:t>초록</a:t>
            </a:r>
          </a:p>
        </p:txBody>
      </p:sp>
    </p:spTree>
    <p:extLst>
      <p:ext uri="{BB962C8B-B14F-4D97-AF65-F5344CB8AC3E}">
        <p14:creationId xmlns:p14="http://schemas.microsoft.com/office/powerpoint/2010/main" val="129929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>
            <a:extLst>
              <a:ext uri="{FF2B5EF4-FFF2-40B4-BE49-F238E27FC236}">
                <a16:creationId xmlns:a16="http://schemas.microsoft.com/office/drawing/2014/main" id="{09B9551D-3216-7561-4539-4159F757E4C9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59" name="그룹 58">
              <a:extLst>
                <a:ext uri="{FF2B5EF4-FFF2-40B4-BE49-F238E27FC236}">
                  <a16:creationId xmlns:a16="http://schemas.microsoft.com/office/drawing/2014/main" id="{F989B8D6-3957-DEF8-DF9E-D05CA727AA2C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AB984586-F256-F02D-C466-8F51D646E73D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CB9D5AD0-BAAA-D756-14F3-4793004DF0F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0276017F-0599-6755-9E9D-698E1E078551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0" name="그림 5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79E0A87-AD74-323C-2D02-4F60FD1858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1" name="그림 6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FBEA0E4-30E3-79A0-EBA6-78A4C74EA7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ECD2B458-4D46-815E-FA7D-428A71869E4B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6" name="사각형: 둥근 모서리 65">
              <a:hlinkClick r:id="rId4" action="ppaction://hlinksldjump"/>
              <a:extLst>
                <a:ext uri="{FF2B5EF4-FFF2-40B4-BE49-F238E27FC236}">
                  <a16:creationId xmlns:a16="http://schemas.microsoft.com/office/drawing/2014/main" id="{7367D031-4D69-FC57-67CF-32032ED6562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7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90148E13-82C0-A323-1478-62583BD4379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912D5C6B-7730-7084-1271-CAC793D164FD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생활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AA71B535-5BBA-659C-C3F4-245DBF6C35CE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0C380EAE-E066-0834-B2EE-5D4182B86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17FA15C-5377-61B5-2DC8-E8658D77D8E7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26~27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7" name="그룹 30">
            <a:extLst>
              <a:ext uri="{FF2B5EF4-FFF2-40B4-BE49-F238E27FC236}">
                <a16:creationId xmlns:a16="http://schemas.microsoft.com/office/drawing/2014/main" id="{58530F9F-582D-7881-E534-62D08F3BB04A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67D6A4E6-1993-4145-C4EE-D7926542170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92CC0691-BAA9-CA2F-CCE3-BCDB306DAE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1A1B934A-BA55-7297-4FB1-4D69944106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765C9422-2AF4-942C-E0DC-A443112C902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18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텍스트 개체 틀 4">
            <a:extLst>
              <a:ext uri="{FF2B5EF4-FFF2-40B4-BE49-F238E27FC236}">
                <a16:creationId xmlns:a16="http://schemas.microsoft.com/office/drawing/2014/main" id="{276399B7-E5C7-D2F2-31D2-4F9DE154A0F7}"/>
              </a:ext>
            </a:extLst>
          </p:cNvPr>
          <p:cNvSpPr txBox="1">
            <a:spLocks/>
          </p:cNvSpPr>
          <p:nvPr/>
        </p:nvSpPr>
        <p:spPr>
          <a:xfrm>
            <a:off x="1368948" y="3393994"/>
            <a:ext cx="10279215" cy="5563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터뜨릴 풍선 색을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2</a:t>
            </a: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가지 정하고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내가 원하는 물건으로 교환할 수 있을지 예상해 보세요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3200" i="0" u="none" strike="noStrike" baseline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순서도: 연결자 12">
            <a:extLst>
              <a:ext uri="{FF2B5EF4-FFF2-40B4-BE49-F238E27FC236}">
                <a16:creationId xmlns:a16="http://schemas.microsoft.com/office/drawing/2014/main" id="{96CB3884-A76C-0AC2-0796-30B41B29D7FE}"/>
              </a:ext>
            </a:extLst>
          </p:cNvPr>
          <p:cNvSpPr/>
          <p:nvPr/>
        </p:nvSpPr>
        <p:spPr>
          <a:xfrm>
            <a:off x="1127448" y="3553229"/>
            <a:ext cx="166896" cy="165669"/>
          </a:xfrm>
          <a:prstGeom prst="flowChartConnector">
            <a:avLst/>
          </a:prstGeom>
          <a:solidFill>
            <a:srgbClr val="F47A45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7CBCFFB0-8ED5-1F80-E826-6E65F3731E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07458" y="1688567"/>
            <a:ext cx="10489659" cy="1286493"/>
          </a:xfrm>
          <a:prstGeom prst="rect">
            <a:avLst/>
          </a:prstGeom>
        </p:spPr>
      </p:pic>
      <p:sp>
        <p:nvSpPr>
          <p:cNvPr id="15" name="텍스트 개체 틀 4">
            <a:extLst>
              <a:ext uri="{FF2B5EF4-FFF2-40B4-BE49-F238E27FC236}">
                <a16:creationId xmlns:a16="http://schemas.microsoft.com/office/drawing/2014/main" id="{8C131E60-0BC2-C21E-D9EE-B4C1D2BE9352}"/>
              </a:ext>
            </a:extLst>
          </p:cNvPr>
          <p:cNvSpPr txBox="1">
            <a:spLocks/>
          </p:cNvSpPr>
          <p:nvPr/>
        </p:nvSpPr>
        <p:spPr>
          <a:xfrm>
            <a:off x="1317764" y="1820554"/>
            <a:ext cx="1787454" cy="382844"/>
          </a:xfrm>
          <a:prstGeom prst="rect">
            <a:avLst/>
          </a:prstGeom>
          <a:solidFill>
            <a:srgbClr val="ACD4F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YoonV YoonGothic100Std_OTF"/>
              </a:rPr>
              <a:t>물건</a:t>
            </a:r>
          </a:p>
        </p:txBody>
      </p:sp>
      <p:sp>
        <p:nvSpPr>
          <p:cNvPr id="16" name="텍스트 개체 틀 4">
            <a:extLst>
              <a:ext uri="{FF2B5EF4-FFF2-40B4-BE49-F238E27FC236}">
                <a16:creationId xmlns:a16="http://schemas.microsoft.com/office/drawing/2014/main" id="{660C2E16-E5FF-C3EA-2B56-1E12539C0C6D}"/>
              </a:ext>
            </a:extLst>
          </p:cNvPr>
          <p:cNvSpPr txBox="1">
            <a:spLocks/>
          </p:cNvSpPr>
          <p:nvPr/>
        </p:nvSpPr>
        <p:spPr>
          <a:xfrm>
            <a:off x="3398589" y="1820554"/>
            <a:ext cx="1787454" cy="382844"/>
          </a:xfrm>
          <a:prstGeom prst="rect">
            <a:avLst/>
          </a:prstGeom>
          <a:solidFill>
            <a:srgbClr val="ACD4F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YoonV YoonGothic100Std_OTF"/>
              </a:rPr>
              <a:t>공책</a:t>
            </a:r>
          </a:p>
        </p:txBody>
      </p:sp>
      <p:sp>
        <p:nvSpPr>
          <p:cNvPr id="17" name="텍스트 개체 틀 4">
            <a:extLst>
              <a:ext uri="{FF2B5EF4-FFF2-40B4-BE49-F238E27FC236}">
                <a16:creationId xmlns:a16="http://schemas.microsoft.com/office/drawing/2014/main" id="{6ECCF475-D9FD-59A5-EBF4-A9476364FF2D}"/>
              </a:ext>
            </a:extLst>
          </p:cNvPr>
          <p:cNvSpPr txBox="1">
            <a:spLocks/>
          </p:cNvSpPr>
          <p:nvPr/>
        </p:nvSpPr>
        <p:spPr>
          <a:xfrm>
            <a:off x="5470535" y="1820554"/>
            <a:ext cx="1787454" cy="382844"/>
          </a:xfrm>
          <a:prstGeom prst="rect">
            <a:avLst/>
          </a:prstGeom>
          <a:solidFill>
            <a:srgbClr val="ACD4F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YoonV YoonGothic100Std_OTF"/>
              </a:rPr>
              <a:t>농구공</a:t>
            </a:r>
          </a:p>
        </p:txBody>
      </p:sp>
      <p:sp>
        <p:nvSpPr>
          <p:cNvPr id="18" name="텍스트 개체 틀 4">
            <a:extLst>
              <a:ext uri="{FF2B5EF4-FFF2-40B4-BE49-F238E27FC236}">
                <a16:creationId xmlns:a16="http://schemas.microsoft.com/office/drawing/2014/main" id="{97646088-3399-5DB9-09BB-5041231EAF98}"/>
              </a:ext>
            </a:extLst>
          </p:cNvPr>
          <p:cNvSpPr txBox="1">
            <a:spLocks/>
          </p:cNvSpPr>
          <p:nvPr/>
        </p:nvSpPr>
        <p:spPr>
          <a:xfrm>
            <a:off x="7542481" y="1820554"/>
            <a:ext cx="1787454" cy="382844"/>
          </a:xfrm>
          <a:prstGeom prst="rect">
            <a:avLst/>
          </a:prstGeom>
          <a:solidFill>
            <a:srgbClr val="ACD4F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i="0" u="none" strike="noStrike" baseline="0" dirty="0">
                <a:solidFill>
                  <a:srgbClr val="000000"/>
                </a:solidFill>
                <a:latin typeface="YoonV YoonGothic100Std_OTF"/>
              </a:rPr>
              <a:t>색연필</a:t>
            </a:r>
          </a:p>
        </p:txBody>
      </p:sp>
      <p:sp>
        <p:nvSpPr>
          <p:cNvPr id="19" name="텍스트 개체 틀 4">
            <a:extLst>
              <a:ext uri="{FF2B5EF4-FFF2-40B4-BE49-F238E27FC236}">
                <a16:creationId xmlns:a16="http://schemas.microsoft.com/office/drawing/2014/main" id="{DD5610FF-A1A4-4DA7-7FF0-741AF6E933C2}"/>
              </a:ext>
            </a:extLst>
          </p:cNvPr>
          <p:cNvSpPr txBox="1">
            <a:spLocks/>
          </p:cNvSpPr>
          <p:nvPr/>
        </p:nvSpPr>
        <p:spPr>
          <a:xfrm>
            <a:off x="9614427" y="1820554"/>
            <a:ext cx="1787454" cy="382844"/>
          </a:xfrm>
          <a:prstGeom prst="rect">
            <a:avLst/>
          </a:prstGeom>
          <a:solidFill>
            <a:srgbClr val="ACD4F1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dirty="0">
                <a:solidFill>
                  <a:srgbClr val="000000"/>
                </a:solidFill>
                <a:latin typeface="YoonV YoonGothic100Std_OTF"/>
              </a:rPr>
              <a:t>색종이</a:t>
            </a:r>
            <a:endParaRPr lang="ko-KR" altLang="en-US" sz="2400" i="0" u="none" strike="noStrike" baseline="0" dirty="0">
              <a:solidFill>
                <a:srgbClr val="000000"/>
              </a:solidFill>
              <a:latin typeface="YoonV YoonGothic100Std_OTF"/>
            </a:endParaRPr>
          </a:p>
        </p:txBody>
      </p:sp>
      <p:sp>
        <p:nvSpPr>
          <p:cNvPr id="20" name="텍스트 개체 틀 4">
            <a:extLst>
              <a:ext uri="{FF2B5EF4-FFF2-40B4-BE49-F238E27FC236}">
                <a16:creationId xmlns:a16="http://schemas.microsoft.com/office/drawing/2014/main" id="{2DBEDAAB-C300-6DF1-48E0-2197E3BC7113}"/>
              </a:ext>
            </a:extLst>
          </p:cNvPr>
          <p:cNvSpPr txBox="1">
            <a:spLocks/>
          </p:cNvSpPr>
          <p:nvPr/>
        </p:nvSpPr>
        <p:spPr>
          <a:xfrm>
            <a:off x="1317764" y="2404717"/>
            <a:ext cx="1787454" cy="382844"/>
          </a:xfrm>
          <a:prstGeom prst="rect">
            <a:avLst/>
          </a:prstGeom>
          <a:solidFill>
            <a:srgbClr val="D5E9F8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400" dirty="0">
                <a:solidFill>
                  <a:srgbClr val="000000"/>
                </a:solidFill>
                <a:latin typeface="YoonV YoonGothic100Std_OTF"/>
              </a:rPr>
              <a:t>점수</a:t>
            </a:r>
            <a:r>
              <a:rPr lang="en-US" altLang="ko-KR" sz="2400" dirty="0">
                <a:solidFill>
                  <a:srgbClr val="000000"/>
                </a:solidFill>
                <a:latin typeface="YoonV YoonGothic100Std_OTF"/>
              </a:rPr>
              <a:t>(</a:t>
            </a:r>
            <a:r>
              <a:rPr lang="ko-KR" altLang="en-US" sz="2400" dirty="0">
                <a:solidFill>
                  <a:srgbClr val="000000"/>
                </a:solidFill>
                <a:latin typeface="YoonV YoonGothic100Std_OTF"/>
              </a:rPr>
              <a:t>점</a:t>
            </a:r>
            <a:r>
              <a:rPr lang="en-US" altLang="ko-KR" sz="2400" dirty="0">
                <a:solidFill>
                  <a:srgbClr val="000000"/>
                </a:solidFill>
                <a:latin typeface="YoonV YoonGothic100Std_OTF"/>
              </a:rPr>
              <a:t>)</a:t>
            </a:r>
            <a:endParaRPr lang="ko-KR" altLang="en-US" sz="2400" i="0" u="none" strike="noStrike" baseline="0" dirty="0">
              <a:solidFill>
                <a:srgbClr val="000000"/>
              </a:solidFill>
              <a:latin typeface="YoonV YoonGothic100Std_OTF"/>
            </a:endParaRPr>
          </a:p>
        </p:txBody>
      </p:sp>
      <p:sp>
        <p:nvSpPr>
          <p:cNvPr id="21" name="텍스트 개체 틀 4">
            <a:extLst>
              <a:ext uri="{FF2B5EF4-FFF2-40B4-BE49-F238E27FC236}">
                <a16:creationId xmlns:a16="http://schemas.microsoft.com/office/drawing/2014/main" id="{3CEF0C02-829C-736B-66C5-465DEDD02193}"/>
              </a:ext>
            </a:extLst>
          </p:cNvPr>
          <p:cNvSpPr txBox="1">
            <a:spLocks/>
          </p:cNvSpPr>
          <p:nvPr/>
        </p:nvSpPr>
        <p:spPr>
          <a:xfrm>
            <a:off x="3315446" y="2414524"/>
            <a:ext cx="1953741" cy="3828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latin typeface="+mj-lt"/>
                <a:ea typeface="HY신명조" panose="02030600000101010101" pitchFamily="18" charset="-127"/>
              </a:rPr>
              <a:t>647</a:t>
            </a:r>
            <a:endParaRPr lang="ko-KR" altLang="en-US" sz="2400" b="0" i="0" u="none" strike="noStrike" spc="0" baseline="0" dirty="0">
              <a:solidFill>
                <a:srgbClr val="000000"/>
              </a:solidFill>
              <a:latin typeface="+mj-lt"/>
              <a:ea typeface="HY신명조" panose="02030600000101010101" pitchFamily="18" charset="-127"/>
            </a:endParaRPr>
          </a:p>
        </p:txBody>
      </p:sp>
      <p:sp>
        <p:nvSpPr>
          <p:cNvPr id="22" name="텍스트 개체 틀 4">
            <a:extLst>
              <a:ext uri="{FF2B5EF4-FFF2-40B4-BE49-F238E27FC236}">
                <a16:creationId xmlns:a16="http://schemas.microsoft.com/office/drawing/2014/main" id="{A5660EC9-169B-9336-C99F-E352256E31F1}"/>
              </a:ext>
            </a:extLst>
          </p:cNvPr>
          <p:cNvSpPr txBox="1">
            <a:spLocks/>
          </p:cNvSpPr>
          <p:nvPr/>
        </p:nvSpPr>
        <p:spPr>
          <a:xfrm>
            <a:off x="5387392" y="2414524"/>
            <a:ext cx="1953741" cy="3828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latin typeface="+mj-lt"/>
                <a:ea typeface="HY신명조" panose="02030600000101010101" pitchFamily="18" charset="-127"/>
              </a:rPr>
              <a:t>732</a:t>
            </a:r>
            <a:endParaRPr lang="ko-KR" altLang="en-US" sz="2400" b="0" i="0" u="none" strike="noStrike" spc="0" baseline="0" dirty="0">
              <a:solidFill>
                <a:srgbClr val="000000"/>
              </a:solidFill>
              <a:latin typeface="+mj-lt"/>
              <a:ea typeface="HY신명조" panose="02030600000101010101" pitchFamily="18" charset="-127"/>
            </a:endParaRPr>
          </a:p>
        </p:txBody>
      </p:sp>
      <p:sp>
        <p:nvSpPr>
          <p:cNvPr id="23" name="텍스트 개체 틀 4">
            <a:extLst>
              <a:ext uri="{FF2B5EF4-FFF2-40B4-BE49-F238E27FC236}">
                <a16:creationId xmlns:a16="http://schemas.microsoft.com/office/drawing/2014/main" id="{4B290BDF-B344-E9AA-E8B0-EA2A2C54112F}"/>
              </a:ext>
            </a:extLst>
          </p:cNvPr>
          <p:cNvSpPr txBox="1">
            <a:spLocks/>
          </p:cNvSpPr>
          <p:nvPr/>
        </p:nvSpPr>
        <p:spPr>
          <a:xfrm>
            <a:off x="7459338" y="2414524"/>
            <a:ext cx="1953741" cy="3828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latin typeface="+mj-lt"/>
                <a:ea typeface="HY신명조" panose="02030600000101010101" pitchFamily="18" charset="-127"/>
              </a:rPr>
              <a:t>714</a:t>
            </a:r>
            <a:endParaRPr lang="ko-KR" altLang="en-US" sz="2400" b="0" i="0" u="none" strike="noStrike" spc="0" baseline="0" dirty="0">
              <a:solidFill>
                <a:srgbClr val="000000"/>
              </a:solidFill>
              <a:latin typeface="+mj-lt"/>
              <a:ea typeface="HY신명조" panose="02030600000101010101" pitchFamily="18" charset="-127"/>
            </a:endParaRPr>
          </a:p>
        </p:txBody>
      </p:sp>
      <p:sp>
        <p:nvSpPr>
          <p:cNvPr id="24" name="텍스트 개체 틀 4">
            <a:extLst>
              <a:ext uri="{FF2B5EF4-FFF2-40B4-BE49-F238E27FC236}">
                <a16:creationId xmlns:a16="http://schemas.microsoft.com/office/drawing/2014/main" id="{347A604B-077D-AD7F-6C5F-4D58F17288DE}"/>
              </a:ext>
            </a:extLst>
          </p:cNvPr>
          <p:cNvSpPr txBox="1">
            <a:spLocks/>
          </p:cNvSpPr>
          <p:nvPr/>
        </p:nvSpPr>
        <p:spPr>
          <a:xfrm>
            <a:off x="9531284" y="2414524"/>
            <a:ext cx="1953741" cy="3828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i="0" u="none" strike="noStrike" spc="0" baseline="0" dirty="0">
                <a:solidFill>
                  <a:srgbClr val="000000"/>
                </a:solidFill>
                <a:latin typeface="+mj-lt"/>
                <a:ea typeface="HY신명조" panose="02030600000101010101" pitchFamily="18" charset="-127"/>
              </a:rPr>
              <a:t>615</a:t>
            </a:r>
            <a:endParaRPr lang="ko-KR" altLang="en-US" sz="2400" b="0" i="0" u="none" strike="noStrike" spc="0" baseline="0" dirty="0">
              <a:solidFill>
                <a:srgbClr val="000000"/>
              </a:solidFill>
              <a:latin typeface="+mj-lt"/>
              <a:ea typeface="HY신명조" panose="02030600000101010101" pitchFamily="18" charset="-127"/>
            </a:endParaRP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285F5DE0-52FA-001B-58E3-3710A4796D40}"/>
              </a:ext>
            </a:extLst>
          </p:cNvPr>
          <p:cNvGrpSpPr/>
          <p:nvPr/>
        </p:nvGrpSpPr>
        <p:grpSpPr>
          <a:xfrm>
            <a:off x="1210896" y="4633647"/>
            <a:ext cx="10274129" cy="535786"/>
            <a:chOff x="9571098" y="3292685"/>
            <a:chExt cx="10274129" cy="535786"/>
          </a:xfrm>
        </p:grpSpPr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8D163B43-F07E-7443-8521-0633533949EC}"/>
                </a:ext>
              </a:extLst>
            </p:cNvPr>
            <p:cNvSpPr/>
            <p:nvPr/>
          </p:nvSpPr>
          <p:spPr>
            <a:xfrm>
              <a:off x="9571098" y="3325352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27" name="텍스트 개체 틀 4">
              <a:extLst>
                <a:ext uri="{FF2B5EF4-FFF2-40B4-BE49-F238E27FC236}">
                  <a16:creationId xmlns:a16="http://schemas.microsoft.com/office/drawing/2014/main" id="{16C0AFD9-0AA8-DCF3-5216-4937D1E16197}"/>
                </a:ext>
              </a:extLst>
            </p:cNvPr>
            <p:cNvSpPr txBox="1">
              <a:spLocks/>
            </p:cNvSpPr>
            <p:nvPr/>
          </p:nvSpPr>
          <p:spPr>
            <a:xfrm>
              <a:off x="10226451" y="3292685"/>
              <a:ext cx="9618776" cy="382844"/>
            </a:xfrm>
            <a:prstGeom prst="rect">
              <a:avLst/>
            </a:prstGeom>
            <a:noFill/>
          </p:spPr>
          <p:txBody>
            <a:bodyPr lIns="0" tIns="0" rIns="0" bIns="0"/>
            <a:lstStyle>
              <a:lvl1pPr marL="0" indent="0" algn="l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3600" b="1" kern="1200" spc="-3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o-KR" altLang="en-US" sz="3200" i="0" u="none" strike="noStrike" baseline="0" dirty="0">
                  <a:solidFill>
                    <a:srgbClr val="FF0000"/>
                  </a:solidFill>
                  <a:latin typeface="YoonV YoonGothic100Std_OTF"/>
                </a:rPr>
                <a:t>빨강과 파랑 풍선을 터뜨리면 색연필로 교환할 수 있을 것 같습니다</a:t>
              </a:r>
              <a:r>
                <a:rPr lang="en-US" altLang="ko-KR" sz="3200" i="0" u="none" strike="noStrike" baseline="0" dirty="0">
                  <a:solidFill>
                    <a:srgbClr val="FF0000"/>
                  </a:solidFill>
                  <a:latin typeface="YoonV YoonGothic100Std_OTF"/>
                </a:rPr>
                <a:t>.</a:t>
              </a:r>
              <a:endParaRPr lang="ko-KR" altLang="en-US" sz="3200" i="0" u="none" strike="noStrike" baseline="0" dirty="0">
                <a:solidFill>
                  <a:srgbClr val="FF0000"/>
                </a:solidFill>
                <a:latin typeface="YoonV YoonGothic100Std_OTF"/>
              </a:endParaRPr>
            </a:p>
          </p:txBody>
        </p:sp>
      </p:grpSp>
      <p:pic>
        <p:nvPicPr>
          <p:cNvPr id="28" name="그림 27">
            <a:extLst>
              <a:ext uri="{FF2B5EF4-FFF2-40B4-BE49-F238E27FC236}">
                <a16:creationId xmlns:a16="http://schemas.microsoft.com/office/drawing/2014/main" id="{88A1310A-8D9A-FDA1-73F3-87167B13313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85152" y="463970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4F584279-6238-5244-53DC-DEDB2801F288}"/>
              </a:ext>
            </a:extLst>
          </p:cNvPr>
          <p:cNvCxnSpPr>
            <a:cxnSpLocks/>
          </p:cNvCxnSpPr>
          <p:nvPr/>
        </p:nvCxnSpPr>
        <p:spPr>
          <a:xfrm>
            <a:off x="1294344" y="5229200"/>
            <a:ext cx="102792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65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그룹 133">
            <a:extLst>
              <a:ext uri="{FF2B5EF4-FFF2-40B4-BE49-F238E27FC236}">
                <a16:creationId xmlns:a16="http://schemas.microsoft.com/office/drawing/2014/main" id="{61D493A3-08D2-D494-D173-7A3B9DF36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35" name="그룹 134">
              <a:extLst>
                <a:ext uri="{FF2B5EF4-FFF2-40B4-BE49-F238E27FC236}">
                  <a16:creationId xmlns:a16="http://schemas.microsoft.com/office/drawing/2014/main" id="{5E330C6E-E156-850D-8EED-40D83947327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138" name="직사각형 137">
                <a:extLst>
                  <a:ext uri="{FF2B5EF4-FFF2-40B4-BE49-F238E27FC236}">
                    <a16:creationId xmlns:a16="http://schemas.microsoft.com/office/drawing/2014/main" id="{A08D8ED5-8E0E-F5BA-3CE5-7AD2831B5B49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139" name="직사각형 138">
                <a:extLst>
                  <a:ext uri="{FF2B5EF4-FFF2-40B4-BE49-F238E27FC236}">
                    <a16:creationId xmlns:a16="http://schemas.microsoft.com/office/drawing/2014/main" id="{B32D01AA-4EBB-EA49-B78E-B7CFAD84308A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41" name="직사각형 140">
                <a:extLst>
                  <a:ext uri="{FF2B5EF4-FFF2-40B4-BE49-F238E27FC236}">
                    <a16:creationId xmlns:a16="http://schemas.microsoft.com/office/drawing/2014/main" id="{3116FD62-35BF-9FEC-EF14-E9554D614D81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36" name="그림 1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F2448A6-A2BD-6A8E-9BAF-24D06B468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37" name="그림 13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DCE9379-7C72-BFD4-C84E-308DA52F19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42" name="그룹 141">
            <a:extLst>
              <a:ext uri="{FF2B5EF4-FFF2-40B4-BE49-F238E27FC236}">
                <a16:creationId xmlns:a16="http://schemas.microsoft.com/office/drawing/2014/main" id="{8C26ADA4-1453-1499-FBF7-B817199CBFB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144" name="사각형: 둥근 모서리 143">
              <a:hlinkClick r:id="rId5" action="ppaction://hlinksldjump"/>
              <a:extLst>
                <a:ext uri="{FF2B5EF4-FFF2-40B4-BE49-F238E27FC236}">
                  <a16:creationId xmlns:a16="http://schemas.microsoft.com/office/drawing/2014/main" id="{21BA4FDF-E2B7-B3B1-74B3-A08865628AC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45" name="사각형: 둥근 모서리 144">
              <a:hlinkClick r:id="rId6" action="ppaction://hlinksldjump"/>
              <a:extLst>
                <a:ext uri="{FF2B5EF4-FFF2-40B4-BE49-F238E27FC236}">
                  <a16:creationId xmlns:a16="http://schemas.microsoft.com/office/drawing/2014/main" id="{EB1FA282-22F7-0980-21D6-1B60200AC0F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F95CAA87-9E5A-48B1-9EBC-8FA065A111CC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생활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7DBE0A78-A2B0-F643-90F4-5AE6A1677AAA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3" name="그래픽 57">
              <a:extLst>
                <a:ext uri="{FF2B5EF4-FFF2-40B4-BE49-F238E27FC236}">
                  <a16:creationId xmlns:a16="http://schemas.microsoft.com/office/drawing/2014/main" id="{0379F74C-FE1E-FD62-BCAB-40BC00C1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A83AB4D-C128-4634-9EDC-86CB831ADF4E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26~27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5" name="그룹 30">
            <a:extLst>
              <a:ext uri="{FF2B5EF4-FFF2-40B4-BE49-F238E27FC236}">
                <a16:creationId xmlns:a16="http://schemas.microsoft.com/office/drawing/2014/main" id="{9F48677F-6A58-8992-C251-46C09AE71373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6" name="그룹 26">
              <a:extLst>
                <a:ext uri="{FF2B5EF4-FFF2-40B4-BE49-F238E27FC236}">
                  <a16:creationId xmlns:a16="http://schemas.microsoft.com/office/drawing/2014/main" id="{BB9ABFBA-253B-9DC9-06BC-2DF78239E6A8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8" name="그래픽 60">
                <a:extLst>
                  <a:ext uri="{FF2B5EF4-FFF2-40B4-BE49-F238E27FC236}">
                    <a16:creationId xmlns:a16="http://schemas.microsoft.com/office/drawing/2014/main" id="{8C57DD4E-8231-A455-DA87-0F428CB164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920B8C9C-7AA0-4027-4056-95DED25118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68EBD4E0-5D98-9A75-0840-3C00424866D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18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10" name="그림 9">
            <a:extLst>
              <a:ext uri="{FF2B5EF4-FFF2-40B4-BE49-F238E27FC236}">
                <a16:creationId xmlns:a16="http://schemas.microsoft.com/office/drawing/2014/main" id="{57721F5A-CA4B-F041-4963-4E738F91C3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6352" y="2759351"/>
            <a:ext cx="10981220" cy="3117367"/>
          </a:xfrm>
          <a:prstGeom prst="rect">
            <a:avLst/>
          </a:prstGeom>
        </p:spPr>
      </p:pic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13419A64-8C73-CB14-481A-C799C81BC01D}"/>
              </a:ext>
            </a:extLst>
          </p:cNvPr>
          <p:cNvSpPr/>
          <p:nvPr/>
        </p:nvSpPr>
        <p:spPr>
          <a:xfrm>
            <a:off x="9066683" y="3633468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B524403C-2E60-A7BF-4E00-D9B25B2B539F}"/>
              </a:ext>
            </a:extLst>
          </p:cNvPr>
          <p:cNvSpPr/>
          <p:nvPr/>
        </p:nvSpPr>
        <p:spPr>
          <a:xfrm>
            <a:off x="7663021" y="3633150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22" name="텍스트 개체 틀 4">
            <a:extLst>
              <a:ext uri="{FF2B5EF4-FFF2-40B4-BE49-F238E27FC236}">
                <a16:creationId xmlns:a16="http://schemas.microsoft.com/office/drawing/2014/main" id="{C29986A0-2D3F-49BE-56BD-FE2FA242C044}"/>
              </a:ext>
            </a:extLst>
          </p:cNvPr>
          <p:cNvSpPr txBox="1">
            <a:spLocks/>
          </p:cNvSpPr>
          <p:nvPr/>
        </p:nvSpPr>
        <p:spPr>
          <a:xfrm>
            <a:off x="1368948" y="1449758"/>
            <a:ext cx="10271667" cy="55632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ko-KR" altLang="en-US" sz="3200" dirty="0">
                <a:solidFill>
                  <a:srgbClr val="000000"/>
                </a:solidFill>
                <a:latin typeface="+mn-ea"/>
              </a:rPr>
              <a:t>풍선을 터뜨리고 얻은 점수와 물건으로 교환하고 남은 점수를 구해 보세요</a:t>
            </a:r>
            <a:r>
              <a:rPr lang="en-US" altLang="ko-KR" sz="320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3200" i="0" u="none" strike="noStrike" baseline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5" name="순서도: 연결자 24">
            <a:extLst>
              <a:ext uri="{FF2B5EF4-FFF2-40B4-BE49-F238E27FC236}">
                <a16:creationId xmlns:a16="http://schemas.microsoft.com/office/drawing/2014/main" id="{A6E73215-6528-AF57-51B0-EA956F7E7BA8}"/>
              </a:ext>
            </a:extLst>
          </p:cNvPr>
          <p:cNvSpPr/>
          <p:nvPr/>
        </p:nvSpPr>
        <p:spPr>
          <a:xfrm>
            <a:off x="1127448" y="1582430"/>
            <a:ext cx="166896" cy="165669"/>
          </a:xfrm>
          <a:prstGeom prst="flowChartConnector">
            <a:avLst/>
          </a:prstGeom>
          <a:solidFill>
            <a:srgbClr val="F47A45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BE2ACC-172D-60E6-D39C-5F4A6891945A}"/>
              </a:ext>
            </a:extLst>
          </p:cNvPr>
          <p:cNvSpPr txBox="1"/>
          <p:nvPr/>
        </p:nvSpPr>
        <p:spPr>
          <a:xfrm>
            <a:off x="1270354" y="3603152"/>
            <a:ext cx="10604958" cy="12037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200" b="1" i="0" u="none" strike="noStrike" spc="-300" baseline="0" dirty="0">
                <a:solidFill>
                  <a:srgbClr val="000000"/>
                </a:solidFill>
                <a:latin typeface="+mn-ea"/>
              </a:rPr>
              <a:t>풍선을 터뜨리고 얻은 점수는            </a:t>
            </a:r>
            <a:r>
              <a:rPr lang="en-US" altLang="ko-KR" sz="3200" b="1" i="0" u="none" strike="noStrike" spc="-300" baseline="0" dirty="0">
                <a:solidFill>
                  <a:srgbClr val="000000"/>
                </a:solidFill>
                <a:latin typeface="+mn-ea"/>
              </a:rPr>
              <a:t>+           =           (</a:t>
            </a:r>
            <a:r>
              <a:rPr lang="ko-KR" altLang="en-US" sz="3200" b="1" i="0" u="none" strike="noStrike" spc="-300" baseline="0" dirty="0">
                <a:solidFill>
                  <a:srgbClr val="000000"/>
                </a:solidFill>
                <a:latin typeface="+mn-ea"/>
              </a:rPr>
              <a:t>점</a:t>
            </a:r>
            <a:r>
              <a:rPr lang="en-US" altLang="ko-KR" sz="3200" b="1" i="0" u="none" strike="noStrike" spc="-300" baseline="0" dirty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3200" b="1" spc="-300" dirty="0">
                <a:solidFill>
                  <a:srgbClr val="000000"/>
                </a:solidFill>
                <a:latin typeface="+mn-ea"/>
              </a:rPr>
              <a:t>이고</a:t>
            </a:r>
            <a:r>
              <a:rPr lang="en-US" altLang="ko-KR" sz="3200" b="1" spc="-300" dirty="0">
                <a:solidFill>
                  <a:srgbClr val="000000"/>
                </a:solidFill>
                <a:latin typeface="+mn-ea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ko-KR" altLang="en-US" sz="3200" b="1" i="0" u="none" strike="noStrike" spc="-300" baseline="0" dirty="0">
                <a:solidFill>
                  <a:srgbClr val="000000"/>
                </a:solidFill>
                <a:latin typeface="+mn-ea"/>
              </a:rPr>
              <a:t>물건으로 교환하고 남은 점수는            </a:t>
            </a:r>
            <a:r>
              <a:rPr lang="en-US" altLang="ko-KR" sz="3200" b="1" i="0" u="none" strike="noStrike" spc="-300" baseline="0" dirty="0">
                <a:solidFill>
                  <a:srgbClr val="000000"/>
                </a:solidFill>
                <a:latin typeface="+mn-ea"/>
              </a:rPr>
              <a:t>-            =          (</a:t>
            </a:r>
            <a:r>
              <a:rPr lang="ko-KR" altLang="en-US" sz="3200" b="1" i="0" u="none" strike="noStrike" spc="-300" baseline="0" dirty="0">
                <a:solidFill>
                  <a:srgbClr val="000000"/>
                </a:solidFill>
                <a:latin typeface="+mn-ea"/>
              </a:rPr>
              <a:t>점</a:t>
            </a:r>
            <a:r>
              <a:rPr lang="en-US" altLang="ko-KR" sz="3200" b="1" i="0" u="none" strike="noStrike" spc="-300" baseline="0" dirty="0">
                <a:solidFill>
                  <a:srgbClr val="000000"/>
                </a:solidFill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3200" b="1" spc="-300" dirty="0" err="1">
                <a:solidFill>
                  <a:srgbClr val="000000"/>
                </a:solidFill>
                <a:latin typeface="+mn-ea"/>
              </a:rPr>
              <a:t>이에요</a:t>
            </a:r>
            <a:r>
              <a:rPr lang="en-US" altLang="ko-KR" sz="3200" b="1" spc="-30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3200" b="1" i="0" u="none" strike="noStrike" spc="-300" baseline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3EDAFEDA-2632-43B5-3771-F6E6707B16CD}"/>
              </a:ext>
            </a:extLst>
          </p:cNvPr>
          <p:cNvSpPr/>
          <p:nvPr/>
        </p:nvSpPr>
        <p:spPr>
          <a:xfrm>
            <a:off x="6226856" y="3633150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55A12A-D6E6-17EA-C93E-E84F5311A467}"/>
              </a:ext>
            </a:extLst>
          </p:cNvPr>
          <p:cNvSpPr txBox="1"/>
          <p:nvPr/>
        </p:nvSpPr>
        <p:spPr>
          <a:xfrm>
            <a:off x="6353623" y="3623362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487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884AA9D8-208A-ACA1-48B8-97FA02CFB90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468316" y="3650734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68BC4F-D1FA-9D46-C215-D60F24A510FC}"/>
              </a:ext>
            </a:extLst>
          </p:cNvPr>
          <p:cNvSpPr txBox="1"/>
          <p:nvPr/>
        </p:nvSpPr>
        <p:spPr>
          <a:xfrm>
            <a:off x="7796820" y="3616136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465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31" name="그림 30">
            <a:extLst>
              <a:ext uri="{FF2B5EF4-FFF2-40B4-BE49-F238E27FC236}">
                <a16:creationId xmlns:a16="http://schemas.microsoft.com/office/drawing/2014/main" id="{0B02AECA-E5A5-FA40-B100-E3E3FE34E06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892078" y="3650734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EF8A982-2BD0-A848-8E1B-ADC00E07AA35}"/>
              </a:ext>
            </a:extLst>
          </p:cNvPr>
          <p:cNvSpPr txBox="1"/>
          <p:nvPr/>
        </p:nvSpPr>
        <p:spPr>
          <a:xfrm>
            <a:off x="9189069" y="3616136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952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33" name="그림 32">
            <a:extLst>
              <a:ext uri="{FF2B5EF4-FFF2-40B4-BE49-F238E27FC236}">
                <a16:creationId xmlns:a16="http://schemas.microsoft.com/office/drawing/2014/main" id="{85171FDE-2833-81DD-CF1C-55FB0C181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299721" y="3650734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4" name="사각형: 둥근 모서리 33">
            <a:extLst>
              <a:ext uri="{FF2B5EF4-FFF2-40B4-BE49-F238E27FC236}">
                <a16:creationId xmlns:a16="http://schemas.microsoft.com/office/drawing/2014/main" id="{6751B0D3-5EB6-199B-1EAC-1C78D088C125}"/>
              </a:ext>
            </a:extLst>
          </p:cNvPr>
          <p:cNvSpPr/>
          <p:nvPr/>
        </p:nvSpPr>
        <p:spPr>
          <a:xfrm>
            <a:off x="9335382" y="4265050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46" name="사각형: 둥근 모서리 45">
            <a:extLst>
              <a:ext uri="{FF2B5EF4-FFF2-40B4-BE49-F238E27FC236}">
                <a16:creationId xmlns:a16="http://schemas.microsoft.com/office/drawing/2014/main" id="{5BFA70C4-03FF-115C-5E25-71439353DC21}"/>
              </a:ext>
            </a:extLst>
          </p:cNvPr>
          <p:cNvSpPr/>
          <p:nvPr/>
        </p:nvSpPr>
        <p:spPr>
          <a:xfrm>
            <a:off x="7931720" y="4264732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47" name="사각형: 둥근 모서리 46">
            <a:extLst>
              <a:ext uri="{FF2B5EF4-FFF2-40B4-BE49-F238E27FC236}">
                <a16:creationId xmlns:a16="http://schemas.microsoft.com/office/drawing/2014/main" id="{3E800F99-3951-BADF-FE78-41AB56F778E8}"/>
              </a:ext>
            </a:extLst>
          </p:cNvPr>
          <p:cNvSpPr/>
          <p:nvPr/>
        </p:nvSpPr>
        <p:spPr>
          <a:xfrm>
            <a:off x="6495555" y="4264732"/>
            <a:ext cx="990092" cy="5448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492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b="1" spc="-300"/>
              <a:t>00</a:t>
            </a:r>
            <a:endParaRPr lang="ko-KR" altLang="en-US" b="1" spc="-3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029429E-E196-8136-0CC4-44402CECE6E6}"/>
              </a:ext>
            </a:extLst>
          </p:cNvPr>
          <p:cNvSpPr txBox="1"/>
          <p:nvPr/>
        </p:nvSpPr>
        <p:spPr>
          <a:xfrm>
            <a:off x="6622322" y="4254944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952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id="{172D70B5-C0B4-44D0-DD52-54F8F17685C6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737015" y="4282316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4851224C-DD9A-8EC3-29D6-8CF2A139E8CD}"/>
              </a:ext>
            </a:extLst>
          </p:cNvPr>
          <p:cNvSpPr txBox="1"/>
          <p:nvPr/>
        </p:nvSpPr>
        <p:spPr>
          <a:xfrm>
            <a:off x="8065519" y="4247718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714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51" name="그림 50">
            <a:extLst>
              <a:ext uri="{FF2B5EF4-FFF2-40B4-BE49-F238E27FC236}">
                <a16:creationId xmlns:a16="http://schemas.microsoft.com/office/drawing/2014/main" id="{6B4F9120-889F-8F21-5321-9DFAEB808B82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160777" y="4282316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57F69136-4230-61EB-A88B-5A6A50E72878}"/>
              </a:ext>
            </a:extLst>
          </p:cNvPr>
          <p:cNvSpPr txBox="1"/>
          <p:nvPr/>
        </p:nvSpPr>
        <p:spPr>
          <a:xfrm>
            <a:off x="9457768" y="4247718"/>
            <a:ext cx="736557" cy="5555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238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53" name="그림 52">
            <a:extLst>
              <a:ext uri="{FF2B5EF4-FFF2-40B4-BE49-F238E27FC236}">
                <a16:creationId xmlns:a16="http://schemas.microsoft.com/office/drawing/2014/main" id="{3A36519C-30DF-B37F-96F1-E8DD26B780C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568420" y="4282316"/>
            <a:ext cx="515252" cy="5057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7834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48" grpId="0"/>
      <p:bldP spid="50" grpId="0"/>
      <p:bldP spid="52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와이드스크린</PresentationFormat>
  <Paragraphs>80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HY신명조</vt:lpstr>
      <vt:lpstr>YoonV YoonGothic100Std_OTF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2023-11-23T14:31:14Z</dcterms:created>
  <dcterms:modified xsi:type="dcterms:W3CDTF">2024-04-24T10:56:09Z</dcterms:modified>
</cp:coreProperties>
</file>